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0" d="100"/>
          <a:sy n="110" d="100"/>
        </p:scale>
        <p:origin x="-1062" y="34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5E0762FE-2DAC-4444-9956-CBA100A9CCDD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BC8BF3D0-4114-495F-BEF1-402D9AD18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428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BF3D0-4114-495F-BEF1-402D9AD185F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44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42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99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26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34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4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576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95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32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23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96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49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36FD5-F1E2-4C40-8089-879E6298F59C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628E7-A95E-45B6-86EB-4E223A93B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48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2538796" y="8630356"/>
            <a:ext cx="2330364" cy="40862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00" b="1" dirty="0" smtClean="0"/>
              <a:t>       ご予約・お問い合わせは</a:t>
            </a:r>
            <a:endParaRPr lang="en-US" altLang="ja-JP" sz="900" b="1" dirty="0" smtClean="0"/>
          </a:p>
          <a:p>
            <a:pPr algn="ctr"/>
            <a:r>
              <a:rPr lang="ja-JP" altLang="en-US" sz="900" b="1" dirty="0" smtClean="0"/>
              <a:t>   お電話またはメールから</a:t>
            </a:r>
            <a:endParaRPr kumimoji="1" lang="en-US" altLang="ja-JP" sz="900" b="1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122572" y="539552"/>
            <a:ext cx="6655769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7925" y="7176510"/>
            <a:ext cx="2167056" cy="1911484"/>
          </a:xfrm>
          <a:prstGeom prst="roundRect">
            <a:avLst>
              <a:gd name="adj" fmla="val 9898"/>
            </a:avLst>
          </a:prstGeom>
          <a:noFill/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3418" y="5796267"/>
            <a:ext cx="63813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定員６名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お申込み人数が最少催行人数（２名）に満たない場合は休回させて頂く場合がございます。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9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復習</a:t>
            </a:r>
            <a:r>
              <a:rPr lang="ja-JP" altLang="en-US" sz="9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授業にもご参加いただけます。（１回のみ無料</a:t>
            </a:r>
            <a:r>
              <a:rPr lang="ja-JP" altLang="en-US" sz="9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900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実技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練習は、ペアになって行います。着脱しやすい服装でお越し下さい。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吸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玉セットを特別価格にて販売しております。ご購入をお考えの方は、セミナー１週間前迄にお申し付けください。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昼食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休憩時（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分）、教室は施錠されますので外食をお願いしております。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セミナー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の詳細、様子はＨＰの吸玉セミナーに掲載しております。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男性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で受講をご希望の方は、予めお問合せ下さい。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少人数制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の完全予約制ですので、キャンセルのないようお願い致します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594376" y="-185929"/>
            <a:ext cx="7344816" cy="1309990"/>
          </a:xfrm>
        </p:spPr>
        <p:txBody>
          <a:bodyPr/>
          <a:lstStyle/>
          <a:p>
            <a:r>
              <a:rPr kumimoji="1" lang="ja-JP" altLang="en-US" sz="3200" dirty="0" smtClean="0">
                <a:solidFill>
                  <a:schemeClr val="tx2">
                    <a:lumMod val="75000"/>
                  </a:schemeClr>
                </a:solidFill>
              </a:rPr>
              <a:t>第３５回</a:t>
            </a:r>
            <a:r>
              <a:rPr lang="ja-JP" altLang="en-US" dirty="0"/>
              <a:t> </a:t>
            </a:r>
            <a:r>
              <a:rPr kumimoji="1" lang="ja-JP" altLang="en-US" sz="5400" dirty="0" smtClean="0">
                <a:solidFill>
                  <a:schemeClr val="tx2">
                    <a:lumMod val="75000"/>
                  </a:schemeClr>
                </a:solidFill>
              </a:rPr>
              <a:t>吸玉セミナー</a:t>
            </a:r>
            <a:endParaRPr kumimoji="1" lang="ja-JP" altLang="en-US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10189" y="536289"/>
            <a:ext cx="13681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</a:rPr>
              <a:t>Ｈ</a:t>
            </a:r>
            <a:r>
              <a:rPr kumimoji="1" lang="en-US" altLang="ja-JP" sz="1600" dirty="0" smtClean="0">
                <a:solidFill>
                  <a:schemeClr val="tx2">
                    <a:lumMod val="75000"/>
                  </a:schemeClr>
                </a:solidFill>
              </a:rPr>
              <a:t>28.2</a:t>
            </a:r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</a:rPr>
              <a:t>月度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39144" y="2414814"/>
            <a:ext cx="2318856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★治療経験豊富な講師が、東洋医学の基礎から分かりやすく解説します。初心者の方もご安心ください！</a:t>
            </a:r>
            <a:endParaRPr kumimoji="1"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63304" y="2420802"/>
            <a:ext cx="231938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★缶象（吸引後の皮膚の状態）を見て、五臓六腑の変調を診断し、各自の体質を知ることが出来ます！</a:t>
            </a:r>
            <a:endParaRPr kumimoji="1"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15170" y="2423703"/>
            <a:ext cx="236046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★数千年の歴史をもつ民間療法で、中国では医療として用いられています！安全性が高く即効性があります。</a:t>
            </a:r>
            <a:endParaRPr kumimoji="1"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31" name="Picture 7" descr="C:\共有フォルダ\セミナー\吸玉セミナー\ｲﾗｽﾄﾚｰﾀｰ＆PDF\Resized\Resized\IMG_597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686" y="973282"/>
            <a:ext cx="2195655" cy="1461482"/>
          </a:xfrm>
          <a:prstGeom prst="rect">
            <a:avLst/>
          </a:prstGeom>
          <a:ln w="57150">
            <a:solidFill>
              <a:schemeClr val="tx1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共有フォルダ\セミナー\吸玉セミナー\ｲﾗｽﾄﾚｰﾀｰ＆PDF\Resized\Resized\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981" y="971600"/>
            <a:ext cx="2181563" cy="1452103"/>
          </a:xfrm>
          <a:prstGeom prst="rect">
            <a:avLst/>
          </a:prstGeom>
          <a:ln w="57150">
            <a:solidFill>
              <a:schemeClr val="tx1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共有フォルダ\セミナー\吸玉セミナー\ｲﾗｽﾄﾚｰﾀｰ＆PDF\Resized\Resized\IMG_974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18" y="971600"/>
            <a:ext cx="2129886" cy="1452103"/>
          </a:xfrm>
          <a:prstGeom prst="rect">
            <a:avLst/>
          </a:prstGeom>
          <a:ln w="57150">
            <a:solidFill>
              <a:schemeClr val="tx1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770122"/>
              </p:ext>
            </p:extLst>
          </p:nvPr>
        </p:nvGraphicFramePr>
        <p:xfrm>
          <a:off x="133418" y="3003288"/>
          <a:ext cx="6571157" cy="2791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358"/>
                <a:gridCol w="5291799"/>
              </a:tblGrid>
              <a:tr h="314655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■日　程</a:t>
                      </a:r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平成２８年２月６日（土）　１０：３０～１７：００  （休憩有）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4655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■場　所</a:t>
                      </a:r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オリエントセラピースクール教室内</a:t>
                      </a:r>
                      <a:endParaRPr kumimoji="1" lang="ja-JP" altLang="en-US" sz="105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5426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■内　容</a:t>
                      </a:r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・吸玉療法とは（座学）</a:t>
                      </a:r>
                      <a:endParaRPr kumimoji="1" lang="en-US" altLang="ja-JP" sz="1050" b="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・器具の使い方、注意点（座学）</a:t>
                      </a:r>
                      <a:endParaRPr kumimoji="1" lang="en-US" altLang="ja-JP" sz="1050" b="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・東洋医学的診断法（座学）</a:t>
                      </a:r>
                      <a:endParaRPr kumimoji="1" lang="en-US" altLang="ja-JP" sz="1050" b="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・血液循環やリンパの流れを改善させる基本の操作方法</a:t>
                      </a:r>
                      <a:endParaRPr kumimoji="1" lang="en-US" altLang="ja-JP" sz="1050" b="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・肩こり、腰痛、便秘など気になる疾患別の操作方法</a:t>
                      </a:r>
                      <a:endParaRPr kumimoji="1" lang="en-US" altLang="ja-JP" sz="1050" b="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en-US" altLang="ja-JP" sz="1050" b="0" dirty="0" smtClean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実技レッスン時は、男女カーテンで仕切って行います。</a:t>
                      </a:r>
                      <a:endParaRPr kumimoji="1" lang="en-US" altLang="ja-JP" sz="1050" b="0" dirty="0" smtClean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4655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ysClr val="windowText" lastClr="00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■講　師</a:t>
                      </a:r>
                      <a:endParaRPr kumimoji="1" lang="ja-JP" altLang="en-US" sz="1050" dirty="0">
                        <a:solidFill>
                          <a:sysClr val="windowText" lastClr="00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校長　島田　明広　（鍼灸師）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3417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ysClr val="windowText" lastClr="00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■ご持参品</a:t>
                      </a:r>
                      <a:endParaRPr kumimoji="1" lang="ja-JP" altLang="en-US" sz="1050" dirty="0">
                        <a:solidFill>
                          <a:sysClr val="windowText" lastClr="00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筆記用具／フェイスタオル／受講料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19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ysClr val="windowText" lastClr="00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■受講料</a:t>
                      </a:r>
                      <a:endParaRPr kumimoji="1" lang="ja-JP" altLang="en-US" sz="1050" dirty="0">
                        <a:solidFill>
                          <a:sysClr val="windowText" lastClr="00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２７，０００円（税込）</a:t>
                      </a:r>
                      <a:endParaRPr kumimoji="1" lang="ja-JP" altLang="en-US" sz="90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2774889" y="7905662"/>
            <a:ext cx="198685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大阪市浪速区元町１丁目５番７号</a:t>
            </a:r>
            <a:endParaRPr lang="en-US" altLang="ja-JP" sz="9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ナンバプラザビル８階</a:t>
            </a:r>
            <a:endParaRPr kumimoji="1" lang="en-US" altLang="ja-JP" sz="9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ＴＥＬ：</a:t>
            </a:r>
            <a:r>
              <a:rPr lang="en-US" altLang="ja-JP" sz="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06-6632-6662</a:t>
            </a:r>
            <a:endParaRPr lang="en-US" altLang="ja-JP" sz="9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Ｅ</a:t>
            </a:r>
            <a:r>
              <a:rPr lang="en-US" altLang="ja-JP" sz="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mail</a:t>
            </a:r>
            <a:r>
              <a:rPr lang="ja-JP" altLang="en-US" sz="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shimada@ots-pro.com</a:t>
            </a:r>
            <a:endParaRPr kumimoji="1" lang="en-US" altLang="ja-JP" sz="9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38" name="Picture 14" descr="C:\共有フォルダ\仕事\ロゴ\Resized\brow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9614" y="7308304"/>
            <a:ext cx="209550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共有フォルダ\仕事\ロゴ\Resized\whit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796" y="7256724"/>
            <a:ext cx="209550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共有フォルダ\セミナー\吸玉セミナー\ｲﾗｽﾄﾚｰﾀｰ＆PDF\Resized\888888888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774" y="3444647"/>
            <a:ext cx="1656567" cy="1102653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共有フォルダ\セミナー\吸玉セミナー\ｲﾗｽﾄﾚｰﾀｰ＆PDF\Resized\Resized\新セット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23" y="7256724"/>
            <a:ext cx="1695259" cy="12714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42" name="Picture 18" descr="C:\Users\akihiro shimada\Desktop\Resized\図1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7584" y="6971341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akihiro shimada\Desktop\Resized\図1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841" y="6971341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テキスト ボックス 34"/>
          <p:cNvSpPr txBox="1"/>
          <p:nvPr/>
        </p:nvSpPr>
        <p:spPr>
          <a:xfrm>
            <a:off x="2995396" y="5457713"/>
            <a:ext cx="317457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ディプロマ代込（証書ホルダー付）</a:t>
            </a:r>
            <a:endParaRPr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恐れ入りますが、お釣りのないようにご協力ください。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29199" y="4482740"/>
            <a:ext cx="2597981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</a:t>
            </a:r>
            <a:r>
              <a:rPr lang="en-US" altLang="ja-JP" sz="700" dirty="0" smtClean="0"/>
              <a:t>※</a:t>
            </a:r>
            <a:r>
              <a:rPr lang="ja-JP" altLang="en-US" sz="700" dirty="0" smtClean="0"/>
              <a:t>セミナー終了後、</a:t>
            </a:r>
            <a:endParaRPr lang="en-US" altLang="ja-JP" sz="700" dirty="0" smtClean="0"/>
          </a:p>
          <a:p>
            <a:r>
              <a:rPr lang="ja-JP" altLang="en-US" sz="700" dirty="0"/>
              <a:t>　</a:t>
            </a:r>
            <a:r>
              <a:rPr lang="ja-JP" altLang="en-US" sz="700" dirty="0" smtClean="0"/>
              <a:t>　　　　ディプロマを発行いたします。</a:t>
            </a:r>
            <a:endParaRPr lang="en-US" altLang="ja-JP" sz="7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1644" y="8495341"/>
            <a:ext cx="2111660" cy="612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ja-JP" altLang="en-US" sz="1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当校推奨セット～</a:t>
            </a:r>
            <a:endParaRPr kumimoji="1" lang="en-US" altLang="ja-JP" sz="1000" b="1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カップ１８個＋手動ポンプ１個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２３，６８０円（税込）</a:t>
            </a:r>
            <a:endParaRPr kumimoji="1"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636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367</Words>
  <Application>Microsoft Office PowerPoint</Application>
  <PresentationFormat>画面に合わせる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第３５回 吸玉セミナー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第３５回　吸玉セミナー</dc:title>
  <dc:creator>akihiro shimada</dc:creator>
  <cp:lastModifiedBy>akihiro shimada</cp:lastModifiedBy>
  <cp:revision>14</cp:revision>
  <cp:lastPrinted>2016-01-13T00:21:52Z</cp:lastPrinted>
  <dcterms:created xsi:type="dcterms:W3CDTF">2016-01-07T08:02:38Z</dcterms:created>
  <dcterms:modified xsi:type="dcterms:W3CDTF">2016-02-01T00:46:02Z</dcterms:modified>
</cp:coreProperties>
</file>